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A602C-941E-4BFF-A667-2A8F65DB603A}" type="datetimeFigureOut">
              <a:rPr kumimoji="1" lang="ja-JP" altLang="en-US" smtClean="0"/>
              <a:pPr/>
              <a:t>2016/11/16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5D8C-4A9E-4794-8DB5-93E1432BD6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467544" y="3140968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7884368" y="3140968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3131840" y="5589240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2987824" y="3933056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995936" y="1412776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732240" y="2060848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6732240" y="3789040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6804248" y="5229200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5796136" y="4653136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5796136" y="3140968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5724128" y="1556792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4572000" y="2780928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4427984" y="4365104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4860032" y="5373216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1475656" y="4941168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2771800" y="1484784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1331640" y="1988840"/>
            <a:ext cx="288032" cy="28803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直線矢印コネクタ 42"/>
          <p:cNvCxnSpPr>
            <a:stCxn id="4" idx="7"/>
            <a:endCxn id="37" idx="2"/>
          </p:cNvCxnSpPr>
          <p:nvPr/>
        </p:nvCxnSpPr>
        <p:spPr>
          <a:xfrm flipV="1">
            <a:off x="713395" y="2132856"/>
            <a:ext cx="618245" cy="10502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19" idx="4"/>
            <a:endCxn id="20" idx="0"/>
          </p:cNvCxnSpPr>
          <p:nvPr/>
        </p:nvCxnSpPr>
        <p:spPr>
          <a:xfrm>
            <a:off x="6876256" y="2348880"/>
            <a:ext cx="0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26" idx="7"/>
            <a:endCxn id="25" idx="3"/>
          </p:cNvCxnSpPr>
          <p:nvPr/>
        </p:nvCxnSpPr>
        <p:spPr>
          <a:xfrm flipV="1">
            <a:off x="4817851" y="1802643"/>
            <a:ext cx="948458" cy="10204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24" idx="6"/>
            <a:endCxn id="20" idx="1"/>
          </p:cNvCxnSpPr>
          <p:nvPr/>
        </p:nvCxnSpPr>
        <p:spPr>
          <a:xfrm>
            <a:off x="6084168" y="3284984"/>
            <a:ext cx="690253" cy="5462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24" idx="7"/>
            <a:endCxn id="19" idx="3"/>
          </p:cNvCxnSpPr>
          <p:nvPr/>
        </p:nvCxnSpPr>
        <p:spPr>
          <a:xfrm flipV="1">
            <a:off x="6041987" y="2306699"/>
            <a:ext cx="732434" cy="8764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22" idx="0"/>
            <a:endCxn id="20" idx="4"/>
          </p:cNvCxnSpPr>
          <p:nvPr/>
        </p:nvCxnSpPr>
        <p:spPr>
          <a:xfrm flipH="1" flipV="1">
            <a:off x="6876256" y="4077072"/>
            <a:ext cx="72008" cy="11521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25" idx="6"/>
            <a:endCxn id="19" idx="1"/>
          </p:cNvCxnSpPr>
          <p:nvPr/>
        </p:nvCxnSpPr>
        <p:spPr>
          <a:xfrm>
            <a:off x="6012160" y="1700808"/>
            <a:ext cx="762261" cy="4022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22" idx="7"/>
            <a:endCxn id="5" idx="4"/>
          </p:cNvCxnSpPr>
          <p:nvPr/>
        </p:nvCxnSpPr>
        <p:spPr>
          <a:xfrm flipV="1">
            <a:off x="7050099" y="3429000"/>
            <a:ext cx="978285" cy="18423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20" idx="6"/>
            <a:endCxn id="5" idx="3"/>
          </p:cNvCxnSpPr>
          <p:nvPr/>
        </p:nvCxnSpPr>
        <p:spPr>
          <a:xfrm flipV="1">
            <a:off x="7020272" y="3386819"/>
            <a:ext cx="906277" cy="5462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19" idx="6"/>
            <a:endCxn id="5" idx="1"/>
          </p:cNvCxnSpPr>
          <p:nvPr/>
        </p:nvCxnSpPr>
        <p:spPr>
          <a:xfrm>
            <a:off x="7020272" y="2204864"/>
            <a:ext cx="906277" cy="9782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26" idx="6"/>
            <a:endCxn id="19" idx="2"/>
          </p:cNvCxnSpPr>
          <p:nvPr/>
        </p:nvCxnSpPr>
        <p:spPr>
          <a:xfrm flipV="1">
            <a:off x="4860032" y="2204864"/>
            <a:ext cx="1872208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16" idx="5"/>
            <a:endCxn id="26" idx="0"/>
          </p:cNvCxnSpPr>
          <p:nvPr/>
        </p:nvCxnSpPr>
        <p:spPr>
          <a:xfrm>
            <a:off x="4241787" y="1658627"/>
            <a:ext cx="474229" cy="112230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stCxn id="16" idx="6"/>
            <a:endCxn id="25" idx="2"/>
          </p:cNvCxnSpPr>
          <p:nvPr/>
        </p:nvCxnSpPr>
        <p:spPr>
          <a:xfrm>
            <a:off x="4283968" y="1556792"/>
            <a:ext cx="144016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stCxn id="37" idx="4"/>
            <a:endCxn id="31" idx="0"/>
          </p:cNvCxnSpPr>
          <p:nvPr/>
        </p:nvCxnSpPr>
        <p:spPr>
          <a:xfrm>
            <a:off x="1475656" y="2276872"/>
            <a:ext cx="144016" cy="26642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>
            <a:stCxn id="33" idx="6"/>
            <a:endCxn id="26" idx="2"/>
          </p:cNvCxnSpPr>
          <p:nvPr/>
        </p:nvCxnSpPr>
        <p:spPr>
          <a:xfrm>
            <a:off x="3059832" y="1628800"/>
            <a:ext cx="1512168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>
            <a:stCxn id="33" idx="4"/>
            <a:endCxn id="15" idx="0"/>
          </p:cNvCxnSpPr>
          <p:nvPr/>
        </p:nvCxnSpPr>
        <p:spPr>
          <a:xfrm>
            <a:off x="2915816" y="1772816"/>
            <a:ext cx="216024" cy="21602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>
            <a:stCxn id="10" idx="7"/>
            <a:endCxn id="27" idx="3"/>
          </p:cNvCxnSpPr>
          <p:nvPr/>
        </p:nvCxnSpPr>
        <p:spPr>
          <a:xfrm flipV="1">
            <a:off x="3377691" y="4610955"/>
            <a:ext cx="1092474" cy="10204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>
            <a:stCxn id="23" idx="2"/>
            <a:endCxn id="27" idx="6"/>
          </p:cNvCxnSpPr>
          <p:nvPr/>
        </p:nvCxnSpPr>
        <p:spPr>
          <a:xfrm flipH="1" flipV="1">
            <a:off x="4716016" y="4509120"/>
            <a:ext cx="108012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>
            <a:stCxn id="29" idx="5"/>
            <a:endCxn id="22" idx="3"/>
          </p:cNvCxnSpPr>
          <p:nvPr/>
        </p:nvCxnSpPr>
        <p:spPr>
          <a:xfrm flipV="1">
            <a:off x="5105883" y="5475051"/>
            <a:ext cx="1740546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>
            <a:stCxn id="29" idx="7"/>
            <a:endCxn id="23" idx="3"/>
          </p:cNvCxnSpPr>
          <p:nvPr/>
        </p:nvCxnSpPr>
        <p:spPr>
          <a:xfrm flipV="1">
            <a:off x="5105883" y="4898987"/>
            <a:ext cx="732434" cy="5164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>
            <a:stCxn id="27" idx="7"/>
            <a:endCxn id="24" idx="2"/>
          </p:cNvCxnSpPr>
          <p:nvPr/>
        </p:nvCxnSpPr>
        <p:spPr>
          <a:xfrm flipV="1">
            <a:off x="4673835" y="3284984"/>
            <a:ext cx="1122301" cy="112230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>
            <a:stCxn id="20" idx="3"/>
            <a:endCxn id="23" idx="7"/>
          </p:cNvCxnSpPr>
          <p:nvPr/>
        </p:nvCxnSpPr>
        <p:spPr>
          <a:xfrm flipH="1">
            <a:off x="6041987" y="4034891"/>
            <a:ext cx="732434" cy="6604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>
            <a:stCxn id="23" idx="5"/>
            <a:endCxn id="22" idx="1"/>
          </p:cNvCxnSpPr>
          <p:nvPr/>
        </p:nvCxnSpPr>
        <p:spPr>
          <a:xfrm>
            <a:off x="6041987" y="4898987"/>
            <a:ext cx="804442" cy="3723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>
            <a:stCxn id="23" idx="0"/>
            <a:endCxn id="24" idx="4"/>
          </p:cNvCxnSpPr>
          <p:nvPr/>
        </p:nvCxnSpPr>
        <p:spPr>
          <a:xfrm flipV="1">
            <a:off x="5940152" y="3429000"/>
            <a:ext cx="0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矢印コネクタ 172"/>
          <p:cNvCxnSpPr>
            <a:stCxn id="4" idx="5"/>
            <a:endCxn id="31" idx="2"/>
          </p:cNvCxnSpPr>
          <p:nvPr/>
        </p:nvCxnSpPr>
        <p:spPr>
          <a:xfrm>
            <a:off x="713395" y="3386819"/>
            <a:ext cx="762261" cy="16983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>
            <a:stCxn id="31" idx="5"/>
            <a:endCxn id="10" idx="2"/>
          </p:cNvCxnSpPr>
          <p:nvPr/>
        </p:nvCxnSpPr>
        <p:spPr>
          <a:xfrm>
            <a:off x="1721507" y="5187019"/>
            <a:ext cx="1410333" cy="5462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矢印コネクタ 181"/>
          <p:cNvCxnSpPr>
            <a:stCxn id="24" idx="1"/>
            <a:endCxn id="26" idx="5"/>
          </p:cNvCxnSpPr>
          <p:nvPr/>
        </p:nvCxnSpPr>
        <p:spPr>
          <a:xfrm flipH="1" flipV="1">
            <a:off x="4817851" y="3026779"/>
            <a:ext cx="1020466" cy="1563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/>
          <p:cNvCxnSpPr>
            <a:stCxn id="31" idx="6"/>
            <a:endCxn id="27" idx="2"/>
          </p:cNvCxnSpPr>
          <p:nvPr/>
        </p:nvCxnSpPr>
        <p:spPr>
          <a:xfrm flipV="1">
            <a:off x="1763688" y="4509120"/>
            <a:ext cx="2664296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矢印コネクタ 183"/>
          <p:cNvCxnSpPr>
            <a:stCxn id="15" idx="6"/>
            <a:endCxn id="27" idx="1"/>
          </p:cNvCxnSpPr>
          <p:nvPr/>
        </p:nvCxnSpPr>
        <p:spPr>
          <a:xfrm>
            <a:off x="3275856" y="4077072"/>
            <a:ext cx="1194309" cy="3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矢印コネクタ 184"/>
          <p:cNvCxnSpPr>
            <a:stCxn id="31" idx="6"/>
            <a:endCxn id="15" idx="2"/>
          </p:cNvCxnSpPr>
          <p:nvPr/>
        </p:nvCxnSpPr>
        <p:spPr>
          <a:xfrm flipV="1">
            <a:off x="1763688" y="4077072"/>
            <a:ext cx="1224136" cy="1008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>
            <a:stCxn id="31" idx="7"/>
            <a:endCxn id="33" idx="3"/>
          </p:cNvCxnSpPr>
          <p:nvPr/>
        </p:nvCxnSpPr>
        <p:spPr>
          <a:xfrm flipV="1">
            <a:off x="1721507" y="1730635"/>
            <a:ext cx="1092474" cy="32527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矢印コネクタ 186"/>
          <p:cNvCxnSpPr>
            <a:stCxn id="37" idx="6"/>
            <a:endCxn id="33" idx="2"/>
          </p:cNvCxnSpPr>
          <p:nvPr/>
        </p:nvCxnSpPr>
        <p:spPr>
          <a:xfrm flipV="1">
            <a:off x="1619672" y="1628800"/>
            <a:ext cx="1152128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矢印コネクタ 187"/>
          <p:cNvCxnSpPr>
            <a:stCxn id="10" idx="6"/>
            <a:endCxn id="29" idx="2"/>
          </p:cNvCxnSpPr>
          <p:nvPr/>
        </p:nvCxnSpPr>
        <p:spPr>
          <a:xfrm flipV="1">
            <a:off x="3419872" y="5517232"/>
            <a:ext cx="144016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矢印コネクタ 205"/>
          <p:cNvCxnSpPr>
            <a:stCxn id="33" idx="7"/>
            <a:endCxn id="16" idx="2"/>
          </p:cNvCxnSpPr>
          <p:nvPr/>
        </p:nvCxnSpPr>
        <p:spPr>
          <a:xfrm>
            <a:off x="3017651" y="1526965"/>
            <a:ext cx="978285" cy="298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矢印コネクタ 208"/>
          <p:cNvCxnSpPr>
            <a:stCxn id="15" idx="7"/>
            <a:endCxn id="26" idx="3"/>
          </p:cNvCxnSpPr>
          <p:nvPr/>
        </p:nvCxnSpPr>
        <p:spPr>
          <a:xfrm flipV="1">
            <a:off x="3233675" y="3026779"/>
            <a:ext cx="1380506" cy="9484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テキスト ボックス 257"/>
          <p:cNvSpPr txBox="1"/>
          <p:nvPr/>
        </p:nvSpPr>
        <p:spPr>
          <a:xfrm>
            <a:off x="683568" y="2276872"/>
            <a:ext cx="21602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683568" y="4005064"/>
            <a:ext cx="21602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2915816" y="4437112"/>
            <a:ext cx="36004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2699792" y="2564904"/>
            <a:ext cx="27126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テキスト ボックス 263"/>
          <p:cNvSpPr txBox="1"/>
          <p:nvPr/>
        </p:nvSpPr>
        <p:spPr>
          <a:xfrm>
            <a:off x="2267744" y="4149080"/>
            <a:ext cx="33488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1979712" y="2780928"/>
            <a:ext cx="25449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1259632" y="3861048"/>
            <a:ext cx="31812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テキスト ボックス 266"/>
          <p:cNvSpPr txBox="1"/>
          <p:nvPr/>
        </p:nvSpPr>
        <p:spPr>
          <a:xfrm>
            <a:off x="1835696" y="1916832"/>
            <a:ext cx="23772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テキスト ボックス 269"/>
          <p:cNvSpPr txBox="1"/>
          <p:nvPr/>
        </p:nvSpPr>
        <p:spPr>
          <a:xfrm>
            <a:off x="2195736" y="5445224"/>
            <a:ext cx="36004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テキスト ボックス 270"/>
          <p:cNvSpPr txBox="1"/>
          <p:nvPr/>
        </p:nvSpPr>
        <p:spPr>
          <a:xfrm>
            <a:off x="3419872" y="5013176"/>
            <a:ext cx="36004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3491880" y="1484784"/>
            <a:ext cx="36004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テキスト ボックス 277"/>
          <p:cNvSpPr txBox="1"/>
          <p:nvPr/>
        </p:nvSpPr>
        <p:spPr>
          <a:xfrm>
            <a:off x="3563888" y="3212976"/>
            <a:ext cx="5040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endParaRPr kumimoji="1" lang="ja-JP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3419872" y="2132856"/>
            <a:ext cx="43204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kumimoji="1" lang="ja-JP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" name="テキスト ボックス 279"/>
          <p:cNvSpPr txBox="1"/>
          <p:nvPr/>
        </p:nvSpPr>
        <p:spPr>
          <a:xfrm>
            <a:off x="4499992" y="1844824"/>
            <a:ext cx="5040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kumimoji="1" lang="ja-JP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4716016" y="1268760"/>
            <a:ext cx="495672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kumimoji="1" lang="ja-JP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テキスト ボックス 284"/>
          <p:cNvSpPr txBox="1"/>
          <p:nvPr/>
        </p:nvSpPr>
        <p:spPr>
          <a:xfrm>
            <a:off x="6228184" y="1484784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テキスト ボックス 285"/>
          <p:cNvSpPr txBox="1"/>
          <p:nvPr/>
        </p:nvSpPr>
        <p:spPr>
          <a:xfrm>
            <a:off x="5796136" y="5517232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9" name="テキスト ボックス 288"/>
          <p:cNvSpPr txBox="1"/>
          <p:nvPr/>
        </p:nvSpPr>
        <p:spPr>
          <a:xfrm>
            <a:off x="5580112" y="2276872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4932040" y="2060848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テキスト ボックス 290"/>
          <p:cNvSpPr txBox="1"/>
          <p:nvPr/>
        </p:nvSpPr>
        <p:spPr>
          <a:xfrm>
            <a:off x="7164288" y="2564904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7236296" y="3284984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テキスト ボックス 293"/>
          <p:cNvSpPr txBox="1"/>
          <p:nvPr/>
        </p:nvSpPr>
        <p:spPr>
          <a:xfrm>
            <a:off x="7596336" y="4149080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6588224" y="2924944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6084168" y="2564904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5076056" y="3068960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" name="テキスト ボックス 297"/>
          <p:cNvSpPr txBox="1"/>
          <p:nvPr/>
        </p:nvSpPr>
        <p:spPr>
          <a:xfrm>
            <a:off x="6228184" y="3501008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6228184" y="4725144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" name="テキスト ボックス 299"/>
          <p:cNvSpPr txBox="1"/>
          <p:nvPr/>
        </p:nvSpPr>
        <p:spPr>
          <a:xfrm>
            <a:off x="6876256" y="4365104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6156176" y="4005064"/>
            <a:ext cx="43204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5580112" y="3861048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4932040" y="4293096"/>
            <a:ext cx="57606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-12</a:t>
            </a:r>
            <a:endParaRPr kumimoji="1" lang="ja-JP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4" name="テキスト ボックス 303"/>
          <p:cNvSpPr txBox="1"/>
          <p:nvPr/>
        </p:nvSpPr>
        <p:spPr>
          <a:xfrm>
            <a:off x="4716016" y="3789040"/>
            <a:ext cx="5040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kumimoji="1" lang="ja-JP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4139952" y="5301208"/>
            <a:ext cx="43204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3779912" y="3933056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5292080" y="4797152"/>
            <a:ext cx="3516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58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nitta</dc:creator>
  <cp:lastModifiedBy>nitta</cp:lastModifiedBy>
  <cp:revision>11</cp:revision>
  <dcterms:created xsi:type="dcterms:W3CDTF">2016-11-16T10:23:20Z</dcterms:created>
  <dcterms:modified xsi:type="dcterms:W3CDTF">2016-11-18T07:33:48Z</dcterms:modified>
</cp:coreProperties>
</file>